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/>
  <p:notesSz cx="6858000" cy="8686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A06C66-8C71-475B-9D79-A52A933FA055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434340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886200" y="6203160"/>
            <a:ext cx="434340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B806EC-06C4-4ECC-8931-B6FD4228CCD2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3886200" y="620316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111720" y="620316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0BA363-9B0D-4798-A5AD-B69EF0DFC18A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354640" y="548640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823440" y="548640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3886200" y="620316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5354640" y="620316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6823440" y="620316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8B1097-7181-4E06-B916-07E433AE0851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3886200" y="5486400"/>
            <a:ext cx="4343400" cy="13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69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4343400" cy="13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3962520" y="3616200"/>
            <a:ext cx="4495680" cy="805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9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3886200" y="620316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3886200" y="5486400"/>
            <a:ext cx="4343400" cy="13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69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738C79-A3B5-48F8-9DF7-EC792129A984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111720" y="620316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3886200" y="6203160"/>
            <a:ext cx="434340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434340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886200" y="6203160"/>
            <a:ext cx="434340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3886200" y="620316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111720" y="620316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354640" y="548640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823440" y="548640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3886200" y="620316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5354640" y="620316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6823440" y="6203160"/>
            <a:ext cx="1398240" cy="47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4343400" cy="13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78E823-BD3E-4157-A375-AF5D1CD1C548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024BB8-00D6-4D83-9ACA-592740736F50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63DC26-FEB7-44B2-9C8D-55582D013D04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3962520" y="3616200"/>
            <a:ext cx="4495680" cy="805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9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DC8111-C8FC-40CD-BEB9-2C676E40D719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3886200" y="620316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5774E7-2268-46DF-BA66-245C68072E9E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111720" y="620316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2F2DF8-D665-4C0C-B502-5ACB837CEFF6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88620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111720" y="5486400"/>
            <a:ext cx="211932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3886200" y="6203160"/>
            <a:ext cx="434340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0" algn="ctr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7559C5-EEE9-4971-BC2A-AF9D69BA3281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1c39f"/>
            </a:gs>
            <a:gs pos="100000">
              <a:srgbClr val="ffefd1"/>
            </a:gs>
          </a:gsLst>
          <a:lin ang="108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447920" cy="68580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50000">
                <a:srgbClr val="ffefd1"/>
              </a:gs>
              <a:gs pos="100000">
                <a:srgbClr val="d1c39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cc0000"/>
                </a:solidFill>
                <a:latin typeface="Bitstream Vera Serif"/>
              </a:rPr>
              <a:t>Clique para editar o formato do título de texto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14120" y="1219320"/>
            <a:ext cx="7900920" cy="48769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en-US" sz="3200" spc="-1" strike="noStrike">
                <a:solidFill>
                  <a:srgbClr val="003300"/>
                </a:solidFill>
                <a:latin typeface="Bitstream Vera Serif"/>
              </a:rPr>
              <a:t>Clique para editar o formato do texto em estrutura de tópicos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  <a:p>
            <a:pPr lvl="1" marL="342720" indent="-342720">
              <a:spcBef>
                <a:spcPts val="697"/>
              </a:spcBef>
              <a:buClr>
                <a:srgbClr val="003300"/>
              </a:buClr>
              <a:buFont typeface="Times New Roman"/>
              <a:buChar char="–"/>
              <a:tabLst>
                <a:tab algn="l" pos="171360"/>
                <a:tab algn="l" pos="1085760"/>
                <a:tab algn="l" pos="2000160"/>
                <a:tab algn="l" pos="2914560"/>
                <a:tab algn="l" pos="3828960"/>
                <a:tab algn="l" pos="4743360"/>
                <a:tab algn="l" pos="5657760"/>
                <a:tab algn="l" pos="6572160"/>
                <a:tab algn="l" pos="7486560"/>
                <a:tab algn="l" pos="8400960"/>
                <a:tab algn="l" pos="9315360"/>
              </a:tabLst>
            </a:pPr>
            <a:r>
              <a:rPr b="0" lang="en-US" sz="2800" spc="-1" strike="noStrike">
                <a:solidFill>
                  <a:srgbClr val="003300"/>
                </a:solidFill>
                <a:latin typeface="Bitstream Vera Serif"/>
              </a:rPr>
              <a:t>Segundo Nível da Estrutura de Tópicos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lvl="2" marL="342720" indent="-342720">
              <a:spcBef>
                <a:spcPts val="598"/>
              </a:spcBef>
              <a:buClr>
                <a:srgbClr val="003300"/>
              </a:buClr>
              <a:buFont typeface="Times New Roman"/>
              <a:buChar char="•"/>
              <a:tabLst>
                <a:tab algn="l" pos="685800"/>
                <a:tab algn="l" pos="1600200"/>
                <a:tab algn="l" pos="2514600"/>
                <a:tab algn="l" pos="3429000"/>
                <a:tab algn="l" pos="4343400"/>
                <a:tab algn="l" pos="5257800"/>
                <a:tab algn="l" pos="6172200"/>
                <a:tab algn="l" pos="7086600"/>
                <a:tab algn="l" pos="8001000"/>
                <a:tab algn="l" pos="8915400"/>
              </a:tabLst>
            </a:pPr>
            <a:r>
              <a:rPr b="0" lang="en-US" sz="2400" spc="-1" strike="noStrike">
                <a:solidFill>
                  <a:srgbClr val="003300"/>
                </a:solidFill>
                <a:latin typeface="Bitstream Vera Serif"/>
              </a:rPr>
              <a:t>Terceiro Nível da Estrutura de Tópicos</a:t>
            </a:r>
            <a:endParaRPr b="0" lang="en-US" sz="2400" spc="-1" strike="noStrike">
              <a:solidFill>
                <a:srgbClr val="003300"/>
              </a:solidFill>
              <a:latin typeface="Bitstream Vera Serif"/>
            </a:endParaRPr>
          </a:p>
          <a:p>
            <a:pPr lvl="3" marL="342720" indent="-342720">
              <a:spcBef>
                <a:spcPts val="499"/>
              </a:spcBef>
              <a:buClr>
                <a:srgbClr val="003300"/>
              </a:buClr>
              <a:buFont typeface="Times New Roman"/>
              <a:buChar char="–"/>
              <a:tabLst>
                <a:tab algn="l" pos="228600"/>
                <a:tab algn="l" pos="1143000"/>
                <a:tab algn="l" pos="2057400"/>
                <a:tab algn="l" pos="2971800"/>
                <a:tab algn="l" pos="3886200"/>
                <a:tab algn="l" pos="4800600"/>
                <a:tab algn="l" pos="5715000"/>
                <a:tab algn="l" pos="6629400"/>
                <a:tab algn="l" pos="7543800"/>
                <a:tab algn="l" pos="8458200"/>
              </a:tabLst>
            </a:pPr>
            <a:r>
              <a:rPr b="0" lang="en-US" sz="2000" spc="-1" strike="noStrike">
                <a:solidFill>
                  <a:srgbClr val="003300"/>
                </a:solidFill>
                <a:latin typeface="Bitstream Vera Serif"/>
              </a:rPr>
              <a:t>Quarto Nível da Estrutura de Tópicos</a:t>
            </a:r>
            <a:endParaRPr b="0" lang="en-US" sz="2000" spc="-1" strike="noStrike">
              <a:solidFill>
                <a:srgbClr val="003300"/>
              </a:solidFill>
              <a:latin typeface="Bitstream Vera Serif"/>
            </a:endParaRPr>
          </a:p>
          <a:p>
            <a:pPr lvl="4" marL="342720" indent="-342720">
              <a:spcBef>
                <a:spcPts val="499"/>
              </a:spcBef>
              <a:buClr>
                <a:srgbClr val="003300"/>
              </a:buClr>
              <a:buFont typeface="Times New Roman"/>
              <a:buChar char="•"/>
              <a:tabLst>
                <a:tab algn="l" pos="685800"/>
                <a:tab algn="l" pos="1600200"/>
                <a:tab algn="l" pos="2514600"/>
                <a:tab algn="l" pos="3429000"/>
                <a:tab algn="l" pos="4343400"/>
                <a:tab algn="l" pos="5257800"/>
                <a:tab algn="l" pos="6172200"/>
                <a:tab algn="l" pos="7086600"/>
                <a:tab algn="l" pos="8001000"/>
              </a:tabLst>
            </a:pPr>
            <a:r>
              <a:rPr b="0" lang="en-US" sz="2000" spc="-1" strike="noStrike">
                <a:solidFill>
                  <a:srgbClr val="003300"/>
                </a:solidFill>
                <a:latin typeface="Bitstream Vera Serif"/>
              </a:rPr>
              <a:t>Quinto Nível da Estrutura de Tópicos</a:t>
            </a:r>
            <a:endParaRPr b="0" lang="en-US" sz="2000" spc="-1" strike="noStrike">
              <a:solidFill>
                <a:srgbClr val="003300"/>
              </a:solidFill>
              <a:latin typeface="Bitstream Vera Serif"/>
            </a:endParaRPr>
          </a:p>
          <a:p>
            <a:pPr lvl="5" marL="342720" indent="-342720">
              <a:spcBef>
                <a:spcPts val="499"/>
              </a:spcBef>
              <a:buClr>
                <a:srgbClr val="003300"/>
              </a:buClr>
              <a:buFont typeface="Times New Roman"/>
              <a:buChar char="•"/>
              <a:tabLst>
                <a:tab algn="l" pos="685800"/>
                <a:tab algn="l" pos="1600200"/>
                <a:tab algn="l" pos="2514600"/>
                <a:tab algn="l" pos="3429000"/>
                <a:tab algn="l" pos="4343400"/>
                <a:tab algn="l" pos="5257800"/>
                <a:tab algn="l" pos="6172200"/>
                <a:tab algn="l" pos="7086600"/>
                <a:tab algn="l" pos="8001000"/>
              </a:tabLst>
            </a:pPr>
            <a:r>
              <a:rPr b="0" lang="en-US" sz="2000" spc="-1" strike="noStrike">
                <a:solidFill>
                  <a:srgbClr val="003300"/>
                </a:solidFill>
                <a:latin typeface="Bitstream Vera Serif"/>
              </a:rPr>
              <a:t>Sexto Nível da Estrutura de Tópicos</a:t>
            </a:r>
            <a:endParaRPr b="0" lang="en-US" sz="2000" spc="-1" strike="noStrike">
              <a:solidFill>
                <a:srgbClr val="003300"/>
              </a:solidFill>
              <a:latin typeface="Bitstream Vera Serif"/>
            </a:endParaRPr>
          </a:p>
          <a:p>
            <a:pPr lvl="6" marL="342720" indent="-342720">
              <a:spcBef>
                <a:spcPts val="499"/>
              </a:spcBef>
              <a:buClr>
                <a:srgbClr val="003300"/>
              </a:buClr>
              <a:buFont typeface="Times New Roman"/>
              <a:buChar char="•"/>
              <a:tabLst>
                <a:tab algn="l" pos="685800"/>
                <a:tab algn="l" pos="1600200"/>
                <a:tab algn="l" pos="2514600"/>
                <a:tab algn="l" pos="3429000"/>
                <a:tab algn="l" pos="4343400"/>
                <a:tab algn="l" pos="5257800"/>
                <a:tab algn="l" pos="6172200"/>
                <a:tab algn="l" pos="7086600"/>
                <a:tab algn="l" pos="8001000"/>
              </a:tabLst>
            </a:pPr>
            <a:r>
              <a:rPr b="0" lang="en-US" sz="2000" spc="-1" strike="noStrike">
                <a:solidFill>
                  <a:srgbClr val="003300"/>
                </a:solidFill>
                <a:latin typeface="Bitstream Vera Serif"/>
              </a:rPr>
              <a:t>Sétimo Nível da Estrutura de Tópicos</a:t>
            </a:r>
            <a:endParaRPr b="0" lang="en-US" sz="2000" spc="-1" strike="noStrike">
              <a:solidFill>
                <a:srgbClr val="003300"/>
              </a:solidFill>
              <a:latin typeface="Bitstream Vera Serif"/>
            </a:endParaRPr>
          </a:p>
          <a:p>
            <a:pPr lvl="7" marL="342720" indent="-342720">
              <a:spcBef>
                <a:spcPts val="499"/>
              </a:spcBef>
              <a:buClr>
                <a:srgbClr val="003300"/>
              </a:buClr>
              <a:buFont typeface="Times New Roman"/>
              <a:buChar char="•"/>
              <a:tabLst>
                <a:tab algn="l" pos="685800"/>
                <a:tab algn="l" pos="1600200"/>
                <a:tab algn="l" pos="2514600"/>
                <a:tab algn="l" pos="3429000"/>
                <a:tab algn="l" pos="4343400"/>
                <a:tab algn="l" pos="5257800"/>
                <a:tab algn="l" pos="6172200"/>
                <a:tab algn="l" pos="7086600"/>
                <a:tab algn="l" pos="8001000"/>
              </a:tabLst>
            </a:pPr>
            <a:r>
              <a:rPr b="0" lang="en-US" sz="2000" spc="-1" strike="noStrike">
                <a:solidFill>
                  <a:srgbClr val="003300"/>
                </a:solidFill>
                <a:latin typeface="Bitstream Vera Serif"/>
              </a:rPr>
              <a:t>Oitavo Nível da Estrutura de Tópicos</a:t>
            </a:r>
            <a:endParaRPr b="0" lang="en-US" sz="2000" spc="-1" strike="noStrike">
              <a:solidFill>
                <a:srgbClr val="003300"/>
              </a:solidFill>
              <a:latin typeface="Bitstream Vera Serif"/>
            </a:endParaRPr>
          </a:p>
          <a:p>
            <a:pPr lvl="8" marL="1944000" indent="-216000"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685800"/>
                <a:tab algn="l" pos="1600200"/>
                <a:tab algn="l" pos="2514600"/>
                <a:tab algn="l" pos="3429000"/>
                <a:tab algn="l" pos="4343400"/>
                <a:tab algn="l" pos="5257800"/>
                <a:tab algn="l" pos="6172200"/>
                <a:tab algn="l" pos="7086600"/>
                <a:tab algn="l" pos="8001000"/>
              </a:tabLst>
            </a:pPr>
            <a:r>
              <a:rPr b="0" lang="en-US" sz="2000" spc="-1" strike="noStrike">
                <a:solidFill>
                  <a:srgbClr val="003300"/>
                </a:solidFill>
                <a:latin typeface="Bitstream Vera Serif"/>
              </a:rPr>
              <a:t>Nono Nível da Estrutura de Tópicos</a:t>
            </a:r>
            <a:endParaRPr b="0" lang="en-US" sz="20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1447560" y="6399360"/>
            <a:ext cx="6629400" cy="4575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pt-BR" sz="1400" spc="-1" strike="noStrike">
                <a:solidFill>
                  <a:srgbClr val="003300"/>
                </a:solidFill>
                <a:latin typeface="Bitstream Vera Serif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400" spc="-1" strike="noStrike">
                <a:solidFill>
                  <a:srgbClr val="003300"/>
                </a:solidFill>
                <a:latin typeface="Bitstream Vera Serif"/>
              </a:rPr>
              <a:t>&lt;rodapé&gt;</a:t>
            </a:r>
            <a:endParaRPr b="0" lang="en-US" sz="1400" spc="-1" strike="noStrike">
              <a:solidFill>
                <a:srgbClr val="000000"/>
              </a:solidFill>
              <a:latin typeface="Bitstream Vera Serif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8076960" y="6399360"/>
            <a:ext cx="990360" cy="4575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pc="-1" strike="noStrike">
                <a:solidFill>
                  <a:srgbClr val="003300"/>
                </a:solidFill>
                <a:latin typeface="Bitstream Vera Serif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5C9253B-F1C7-4CA2-B0A2-1F8AD24F511F}" type="slidenum">
              <a:rPr b="0" lang="pt-BR" sz="1400" spc="-1" strike="noStrike">
                <a:solidFill>
                  <a:srgbClr val="003300"/>
                </a:solidFill>
                <a:latin typeface="Bitstream Vera Serif"/>
              </a:rPr>
              <a:t>&lt;número&gt;</a:t>
            </a:fld>
            <a:endParaRPr b="0" lang="en-US" sz="1400" spc="-1" strike="noStrike">
              <a:solidFill>
                <a:srgbClr val="000000"/>
              </a:solidFill>
              <a:latin typeface="Bitstream Vera Serif"/>
            </a:endParaRPr>
          </a:p>
        </p:txBody>
      </p:sp>
      <p:sp>
        <p:nvSpPr>
          <p:cNvPr id="5" name="">
            <a:hlinkClick r:id="" action="ppaction://hlinkshowjump?jump=nextslide"/>
          </p:cNvPr>
          <p:cNvSpPr/>
          <p:nvPr/>
        </p:nvSpPr>
        <p:spPr>
          <a:xfrm flipH="1" rot="10800000">
            <a:off x="720720" y="6187680"/>
            <a:ext cx="650880" cy="569880"/>
          </a:xfrm>
          <a:prstGeom prst="triangle">
            <a:avLst>
              <a:gd name="adj" fmla="val 49995"/>
            </a:avLst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720720" y="6188040"/>
            <a:ext cx="326880" cy="571680"/>
          </a:xfrm>
          <a:custGeom>
            <a:avLst/>
            <a:gdLst/>
            <a:ahLst/>
            <a:rect l="l" t="t" r="r" b="b"/>
            <a:pathLst>
              <a:path w="206" h="360">
                <a:moveTo>
                  <a:pt x="205" y="359"/>
                </a:moveTo>
                <a:lnTo>
                  <a:pt x="205" y="296"/>
                </a:lnTo>
                <a:lnTo>
                  <a:pt x="63" y="35"/>
                </a:lnTo>
                <a:lnTo>
                  <a:pt x="0" y="0"/>
                </a:lnTo>
                <a:lnTo>
                  <a:pt x="205" y="359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720720" y="6188040"/>
            <a:ext cx="652320" cy="58680"/>
          </a:xfrm>
          <a:custGeom>
            <a:avLst/>
            <a:gdLst/>
            <a:ahLst/>
            <a:rect l="l" t="t" r="r" b="b"/>
            <a:pathLst>
              <a:path w="411" h="37">
                <a:moveTo>
                  <a:pt x="0" y="0"/>
                </a:moveTo>
                <a:lnTo>
                  <a:pt x="63" y="36"/>
                </a:lnTo>
                <a:lnTo>
                  <a:pt x="355" y="36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1046160" y="6188040"/>
            <a:ext cx="326880" cy="571680"/>
          </a:xfrm>
          <a:custGeom>
            <a:avLst/>
            <a:gdLst/>
            <a:ahLst/>
            <a:rect l="l" t="t" r="r" b="b"/>
            <a:pathLst>
              <a:path w="206" h="360">
                <a:moveTo>
                  <a:pt x="0" y="359"/>
                </a:moveTo>
                <a:lnTo>
                  <a:pt x="0" y="296"/>
                </a:lnTo>
                <a:lnTo>
                  <a:pt x="141" y="35"/>
                </a:lnTo>
                <a:lnTo>
                  <a:pt x="205" y="0"/>
                </a:lnTo>
                <a:lnTo>
                  <a:pt x="0" y="359"/>
                </a:lnTo>
              </a:path>
            </a:pathLst>
          </a:custGeom>
          <a:solidFill>
            <a:srgbClr val="0066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9" name="">
            <a:hlinkClick r:id="" action="ppaction://hlinkshowjump?jump=previousslide"/>
          </p:cNvPr>
          <p:cNvSpPr/>
          <p:nvPr/>
        </p:nvSpPr>
        <p:spPr>
          <a:xfrm>
            <a:off x="111240" y="6188040"/>
            <a:ext cx="650880" cy="569880"/>
          </a:xfrm>
          <a:prstGeom prst="triangle">
            <a:avLst>
              <a:gd name="adj" fmla="val 49995"/>
            </a:avLst>
          </a:prstGeom>
          <a:blipFill rotWithShape="0">
            <a:blip r:embed="rId3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09440" y="6188040"/>
            <a:ext cx="327240" cy="571680"/>
          </a:xfrm>
          <a:custGeom>
            <a:avLst/>
            <a:gdLst/>
            <a:ahLst/>
            <a:rect l="l" t="t" r="r" b="b"/>
            <a:pathLst>
              <a:path w="206" h="360">
                <a:moveTo>
                  <a:pt x="205" y="0"/>
                </a:moveTo>
                <a:lnTo>
                  <a:pt x="205" y="62"/>
                </a:lnTo>
                <a:lnTo>
                  <a:pt x="64" y="323"/>
                </a:lnTo>
                <a:lnTo>
                  <a:pt x="0" y="359"/>
                </a:lnTo>
                <a:lnTo>
                  <a:pt x="205" y="0"/>
                </a:lnTo>
              </a:path>
            </a:pathLst>
          </a:custGeom>
          <a:solidFill>
            <a:srgbClr val="0066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111240" y="6699240"/>
            <a:ext cx="652320" cy="58680"/>
          </a:xfrm>
          <a:custGeom>
            <a:avLst/>
            <a:gdLst/>
            <a:ahLst/>
            <a:rect l="l" t="t" r="r" b="b"/>
            <a:pathLst>
              <a:path w="411" h="37">
                <a:moveTo>
                  <a:pt x="0" y="36"/>
                </a:moveTo>
                <a:lnTo>
                  <a:pt x="64" y="0"/>
                </a:lnTo>
                <a:lnTo>
                  <a:pt x="355" y="0"/>
                </a:lnTo>
                <a:lnTo>
                  <a:pt x="410" y="36"/>
                </a:lnTo>
                <a:lnTo>
                  <a:pt x="0" y="36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434880" y="6188040"/>
            <a:ext cx="327240" cy="571680"/>
          </a:xfrm>
          <a:custGeom>
            <a:avLst/>
            <a:gdLst/>
            <a:ahLst/>
            <a:rect l="l" t="t" r="r" b="b"/>
            <a:pathLst>
              <a:path w="206" h="360">
                <a:moveTo>
                  <a:pt x="0" y="0"/>
                </a:moveTo>
                <a:lnTo>
                  <a:pt x="0" y="62"/>
                </a:lnTo>
                <a:lnTo>
                  <a:pt x="142" y="323"/>
                </a:lnTo>
                <a:lnTo>
                  <a:pt x="205" y="359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pic>
        <p:nvPicPr>
          <p:cNvPr id="13" name="" descr=""/>
          <p:cNvPicPr/>
          <p:nvPr/>
        </p:nvPicPr>
        <p:blipFill>
          <a:blip r:embed="rId4"/>
          <a:stretch/>
        </p:blipFill>
        <p:spPr>
          <a:xfrm>
            <a:off x="16920" y="-22320"/>
            <a:ext cx="1413720" cy="13939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4" name="" descr=""/>
          <p:cNvPicPr/>
          <p:nvPr/>
        </p:nvPicPr>
        <p:blipFill>
          <a:blip r:embed="rId5"/>
          <a:stretch/>
        </p:blipFill>
        <p:spPr>
          <a:xfrm>
            <a:off x="0" y="-4680"/>
            <a:ext cx="432360" cy="455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1c39f"/>
            </a:gs>
            <a:gs pos="100000">
              <a:srgbClr val="ffefd1"/>
            </a:gs>
          </a:gsLst>
          <a:lin ang="108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"/>
          <p:cNvSpPr/>
          <p:nvPr/>
        </p:nvSpPr>
        <p:spPr>
          <a:xfrm>
            <a:off x="0" y="0"/>
            <a:ext cx="3962520" cy="685656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50000">
                <a:srgbClr val="ffefd1"/>
              </a:gs>
              <a:gs pos="100000">
                <a:srgbClr val="d1c39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800" rIns="918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8381880" y="1440"/>
            <a:ext cx="762120" cy="685656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800" rIns="918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962520" y="3616200"/>
            <a:ext cx="4495680" cy="1738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cc0000"/>
                </a:solidFill>
                <a:latin typeface="Bitstream Vera Serif"/>
              </a:rPr>
              <a:t>Clique para editar o título de texto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3"/>
          </p:nvPr>
        </p:nvSpPr>
        <p:spPr>
          <a:xfrm>
            <a:off x="3962520" y="-360"/>
            <a:ext cx="4495680" cy="4575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defRPr b="1" lang="pt-BR" sz="1400" spc="-1" strike="noStrike">
                <a:solidFill>
                  <a:srgbClr val="003300"/>
                </a:solidFill>
                <a:latin typeface="Bitstream Vera Serif"/>
              </a:defRPr>
            </a:lvl1pPr>
          </a:lstStyle>
          <a:p>
            <a:pPr indent="0" algn="ctr">
              <a:buNone/>
            </a:pPr>
            <a:r>
              <a:rPr b="1" lang="pt-BR" sz="1400" spc="-1" strike="noStrike">
                <a:solidFill>
                  <a:srgbClr val="003300"/>
                </a:solidFill>
                <a:latin typeface="Bitstream Vera Serif"/>
              </a:rPr>
              <a:t>&lt;rodapé&gt;</a:t>
            </a:r>
            <a:endParaRPr b="0" lang="en-US" sz="1400" spc="-1" strike="noStrike">
              <a:solidFill>
                <a:srgbClr val="000000"/>
              </a:solidFill>
              <a:latin typeface="Bitstream Vera Serif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886200" y="5486400"/>
            <a:ext cx="4343400" cy="13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 algn="ctr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en-US" sz="3200" spc="-1" strike="noStrike">
                <a:solidFill>
                  <a:srgbClr val="003300"/>
                </a:solidFill>
                <a:latin typeface="Bitstream Vera Serif"/>
              </a:rPr>
              <a:t>Clique para editar o autor do texto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4572000" y="452520"/>
            <a:ext cx="3429000" cy="32050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57" name="" descr=""/>
          <p:cNvPicPr/>
          <p:nvPr/>
        </p:nvPicPr>
        <p:blipFill>
          <a:blip r:embed="rId3"/>
          <a:stretch/>
        </p:blipFill>
        <p:spPr>
          <a:xfrm>
            <a:off x="4530600" y="493200"/>
            <a:ext cx="1049040" cy="1049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" Target="slide1.xml"/><Relationship Id="rId2" Type="http://schemas.openxmlformats.org/officeDocument/2006/relationships/image" Target="../media/image1.png"/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1.png"/><Relationship Id="rId7" Type="http://schemas.openxmlformats.org/officeDocument/2006/relationships/slide" Target="slide1.xml"/><Relationship Id="rId8" Type="http://schemas.openxmlformats.org/officeDocument/2006/relationships/image" Target="../media/image1.png"/><Relationship Id="rId9" Type="http://schemas.openxmlformats.org/officeDocument/2006/relationships/slide" Target="slide1.xml"/><Relationship Id="rId10" Type="http://schemas.openxmlformats.org/officeDocument/2006/relationships/image" Target="../media/image1.png"/><Relationship Id="rId1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" Target="slide1.xml"/><Relationship Id="rId2" Type="http://schemas.openxmlformats.org/officeDocument/2006/relationships/image" Target="../media/image1.png"/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1.png"/><Relationship Id="rId7" Type="http://schemas.openxmlformats.org/officeDocument/2006/relationships/slide" Target="slide1.xml"/><Relationship Id="rId8" Type="http://schemas.openxmlformats.org/officeDocument/2006/relationships/image" Target="../media/image1.png"/><Relationship Id="rId9" Type="http://schemas.openxmlformats.org/officeDocument/2006/relationships/slide" Target="slide1.xml"/><Relationship Id="rId10" Type="http://schemas.openxmlformats.org/officeDocument/2006/relationships/image" Target="../media/image1.png"/><Relationship Id="rId11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" Target="slide1.xml"/><Relationship Id="rId2" Type="http://schemas.openxmlformats.org/officeDocument/2006/relationships/image" Target="../media/image1.png"/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1.png"/><Relationship Id="rId7" Type="http://schemas.openxmlformats.org/officeDocument/2006/relationships/slide" Target="slide1.xml"/><Relationship Id="rId8" Type="http://schemas.openxmlformats.org/officeDocument/2006/relationships/image" Target="../media/image1.png"/><Relationship Id="rId9" Type="http://schemas.openxmlformats.org/officeDocument/2006/relationships/slide" Target="slide1.xml"/><Relationship Id="rId10" Type="http://schemas.openxmlformats.org/officeDocument/2006/relationships/image" Target="../media/image1.png"/><Relationship Id="rId11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" Target="slide1.xml"/><Relationship Id="rId2" Type="http://schemas.openxmlformats.org/officeDocument/2006/relationships/image" Target="../media/image1.png"/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1.png"/><Relationship Id="rId7" Type="http://schemas.openxmlformats.org/officeDocument/2006/relationships/slide" Target="slide1.xml"/><Relationship Id="rId8" Type="http://schemas.openxmlformats.org/officeDocument/2006/relationships/image" Target="../media/image1.png"/><Relationship Id="rId9" Type="http://schemas.openxmlformats.org/officeDocument/2006/relationships/slide" Target="slide1.xml"/><Relationship Id="rId10" Type="http://schemas.openxmlformats.org/officeDocument/2006/relationships/image" Target="../media/image1.png"/><Relationship Id="rId11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" Target="slide1.xml"/><Relationship Id="rId2" Type="http://schemas.openxmlformats.org/officeDocument/2006/relationships/image" Target="../media/image1.png"/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1.png"/><Relationship Id="rId7" Type="http://schemas.openxmlformats.org/officeDocument/2006/relationships/slide" Target="slide1.xml"/><Relationship Id="rId8" Type="http://schemas.openxmlformats.org/officeDocument/2006/relationships/image" Target="../media/image1.png"/><Relationship Id="rId9" Type="http://schemas.openxmlformats.org/officeDocument/2006/relationships/slide" Target="slide1.xml"/><Relationship Id="rId10" Type="http://schemas.openxmlformats.org/officeDocument/2006/relationships/image" Target="../media/image1.png"/><Relationship Id="rId11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250520" y="3333240"/>
            <a:ext cx="4724280" cy="2783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Ferramenta para Anonimização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3962520" y="5610960"/>
            <a:ext cx="4495680" cy="12466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marL="457200" indent="0"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600" spc="-1" strike="noStrike">
                <a:solidFill>
                  <a:srgbClr val="003300"/>
                </a:solidFill>
                <a:latin typeface="Bitstream Vera Serif"/>
              </a:rPr>
              <a:t>Prof. Enzo Seraphim</a:t>
            </a:r>
            <a:endParaRPr b="0" lang="en-US" sz="26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96" name="">
            <a:hlinkClick r:id="rId1" action="ppaction://hlinksldjump"/>
          </p:cNvPr>
          <p:cNvSpPr/>
          <p:nvPr/>
        </p:nvSpPr>
        <p:spPr>
          <a:xfrm>
            <a:off x="120600" y="1712520"/>
            <a:ext cx="609480" cy="60948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698400" y="1595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Anonimização por Sobreposição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00" name="">
            <a:hlinkClick r:id="rId3" action="ppaction://hlinksldjump"/>
          </p:cNvPr>
          <p:cNvSpPr/>
          <p:nvPr/>
        </p:nvSpPr>
        <p:spPr>
          <a:xfrm>
            <a:off x="120600" y="3008520"/>
            <a:ext cx="609480" cy="60948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98400" y="2891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Anonimização por Substituição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04" name="">
            <a:hlinkClick r:id="rId5" action="ppaction://hlinksldjump"/>
          </p:cNvPr>
          <p:cNvSpPr/>
          <p:nvPr/>
        </p:nvSpPr>
        <p:spPr>
          <a:xfrm>
            <a:off x="120600" y="416520"/>
            <a:ext cx="609480" cy="60948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698400" y="479880"/>
            <a:ext cx="29718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Contexto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08" name="">
            <a:hlinkClick r:id="rId7" action="ppaction://hlinksldjump"/>
          </p:cNvPr>
          <p:cNvSpPr/>
          <p:nvPr/>
        </p:nvSpPr>
        <p:spPr>
          <a:xfrm>
            <a:off x="120600" y="4376520"/>
            <a:ext cx="609480" cy="60948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698400" y="443988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Ferramenta Útil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12" name="">
            <a:hlinkClick r:id="rId9" action="ppaction://hlinksldjump"/>
          </p:cNvPr>
          <p:cNvSpPr/>
          <p:nvPr/>
        </p:nvSpPr>
        <p:spPr>
          <a:xfrm>
            <a:off x="120600" y="5760360"/>
            <a:ext cx="609480" cy="609480"/>
          </a:xfrm>
          <a:prstGeom prst="rect">
            <a:avLst/>
          </a:prstGeom>
          <a:blipFill rotWithShape="0">
            <a:blip r:embed="rId10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98400" y="582372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Considerações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  <a:ea typeface="Tahoma"/>
              </a:rPr>
              <a:t>Anonimização: </a:t>
            </a:r>
            <a:br>
              <a:rPr sz="3600"/>
            </a:b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Técnica da sobreposição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1014480" y="1291680"/>
            <a:ext cx="81298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Novo Arquivo salvo está seguro quanto a reversão?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602000" y="2152800"/>
            <a:ext cx="7376400" cy="2520000"/>
          </a:xfrm>
          <a:prstGeom prst="rect">
            <a:avLst/>
          </a:prstGeom>
          <a:ln w="0"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3938400" y="4728600"/>
            <a:ext cx="2057400" cy="2057400"/>
          </a:xfrm>
          <a:prstGeom prst="rect">
            <a:avLst/>
          </a:prstGeom>
          <a:ln w="0">
            <a:noFill/>
          </a:ln>
        </p:spPr>
      </p:pic>
      <p:sp>
        <p:nvSpPr>
          <p:cNvPr id="173" name=""/>
          <p:cNvSpPr txBox="1"/>
          <p:nvPr/>
        </p:nvSpPr>
        <p:spPr>
          <a:xfrm rot="16189800">
            <a:off x="-1751760" y="3576600"/>
            <a:ext cx="48006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4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Courier New"/>
                <a:ea typeface="Courier New"/>
              </a:rPr>
              <a:t>Anonimização por sobreposição</a:t>
            </a:r>
            <a:endParaRPr b="1" lang="pt-BR" sz="24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  <a:ea typeface="Tahoma"/>
              </a:rPr>
              <a:t>Anonimização: </a:t>
            </a:r>
            <a:br>
              <a:rPr sz="3600"/>
            </a:b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Técnica da sobreposição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1014480" y="1291680"/>
            <a:ext cx="81298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Remoção do quadradinho com editor de PDF gratuito: Libreoffice Draw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1492200" y="2120400"/>
            <a:ext cx="7587360" cy="3738960"/>
          </a:xfrm>
          <a:prstGeom prst="rect">
            <a:avLst/>
          </a:prstGeom>
          <a:ln w="0">
            <a:noFill/>
          </a:ln>
        </p:spPr>
      </p:pic>
      <p:sp>
        <p:nvSpPr>
          <p:cNvPr id="177" name=""/>
          <p:cNvSpPr/>
          <p:nvPr/>
        </p:nvSpPr>
        <p:spPr>
          <a:xfrm>
            <a:off x="6858000" y="3762720"/>
            <a:ext cx="1750680" cy="35208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1014840" y="5900040"/>
            <a:ext cx="81298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  <a:ea typeface="Tahoma"/>
              </a:rPr>
              <a:t>Remoção do quadradinho com editor PDF não gratuito: W</a:t>
            </a: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ord, Acrobat Suite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79" name=""/>
          <p:cNvSpPr txBox="1"/>
          <p:nvPr/>
        </p:nvSpPr>
        <p:spPr>
          <a:xfrm rot="16189800">
            <a:off x="-1751760" y="3576600"/>
            <a:ext cx="48006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4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Courier New"/>
                <a:ea typeface="Courier New"/>
              </a:rPr>
              <a:t>Anonimização por sobreposição</a:t>
            </a:r>
            <a:endParaRPr b="1" lang="pt-BR" sz="24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250520" y="3333240"/>
            <a:ext cx="4724280" cy="2783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Ferramenta para Anonimização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3962520" y="5610960"/>
            <a:ext cx="4495680" cy="12466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marL="457200" indent="0"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600" spc="-1" strike="noStrike">
                <a:solidFill>
                  <a:srgbClr val="003300"/>
                </a:solidFill>
                <a:latin typeface="Bitstream Vera Serif"/>
              </a:rPr>
              <a:t>Prof. Enzo Seraphim</a:t>
            </a:r>
            <a:endParaRPr b="0" lang="en-US" sz="26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82" name="">
            <a:hlinkClick r:id="rId1" action="ppaction://hlinksldjump"/>
          </p:cNvPr>
          <p:cNvSpPr/>
          <p:nvPr/>
        </p:nvSpPr>
        <p:spPr>
          <a:xfrm>
            <a:off x="120600" y="1712520"/>
            <a:ext cx="609480" cy="60948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698400" y="1595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Anonimização por Sobreposição</a:t>
            </a:r>
            <a:endParaRPr b="0" lang="pt-BR" sz="2800" spc="-1" strike="noStrike">
              <a:solidFill>
                <a:srgbClr val="c9211e"/>
              </a:solidFill>
              <a:latin typeface="Bitstream Vera Serif"/>
            </a:endParaRPr>
          </a:p>
        </p:txBody>
      </p:sp>
      <p:sp>
        <p:nvSpPr>
          <p:cNvPr id="186" name="">
            <a:hlinkClick r:id="rId3" action="ppaction://hlinksldjump"/>
          </p:cNvPr>
          <p:cNvSpPr/>
          <p:nvPr/>
        </p:nvSpPr>
        <p:spPr>
          <a:xfrm>
            <a:off x="120600" y="3008520"/>
            <a:ext cx="609480" cy="60948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698400" y="2891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c9211e"/>
                </a:solidFill>
                <a:latin typeface="Bitstream Vera Serif"/>
                <a:ea typeface="Courier New"/>
              </a:rPr>
              <a:t>Anonimização por Substituição</a:t>
            </a:r>
            <a:endParaRPr b="0" lang="pt-BR" sz="2800" spc="-1" strike="noStrike">
              <a:solidFill>
                <a:srgbClr val="c9211e"/>
              </a:solidFill>
              <a:latin typeface="Bitstream Vera Serif"/>
            </a:endParaRPr>
          </a:p>
        </p:txBody>
      </p:sp>
      <p:sp>
        <p:nvSpPr>
          <p:cNvPr id="190" name="">
            <a:hlinkClick r:id="rId5" action="ppaction://hlinksldjump"/>
          </p:cNvPr>
          <p:cNvSpPr/>
          <p:nvPr/>
        </p:nvSpPr>
        <p:spPr>
          <a:xfrm>
            <a:off x="120600" y="416520"/>
            <a:ext cx="609480" cy="60948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698400" y="479880"/>
            <a:ext cx="29718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Contexto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94" name="">
            <a:hlinkClick r:id="rId7" action="ppaction://hlinksldjump"/>
          </p:cNvPr>
          <p:cNvSpPr/>
          <p:nvPr/>
        </p:nvSpPr>
        <p:spPr>
          <a:xfrm>
            <a:off x="120600" y="4376520"/>
            <a:ext cx="609480" cy="60948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698400" y="443988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Ferramenta Útil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98" name="">
            <a:hlinkClick r:id="rId9" action="ppaction://hlinksldjump"/>
          </p:cNvPr>
          <p:cNvSpPr/>
          <p:nvPr/>
        </p:nvSpPr>
        <p:spPr>
          <a:xfrm>
            <a:off x="120600" y="5760360"/>
            <a:ext cx="609480" cy="609480"/>
          </a:xfrm>
          <a:prstGeom prst="rect">
            <a:avLst/>
          </a:prstGeom>
          <a:blipFill rotWithShape="0">
            <a:blip r:embed="rId10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698400" y="582372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Considerações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  <a:ea typeface="Tahoma"/>
              </a:rPr>
              <a:t>Anonimização: </a:t>
            </a:r>
            <a:br>
              <a:rPr sz="3600"/>
            </a:b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Técnica da substituição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03" name=""/>
          <p:cNvSpPr txBox="1"/>
          <p:nvPr/>
        </p:nvSpPr>
        <p:spPr>
          <a:xfrm rot="16189800">
            <a:off x="-1749240" y="3576240"/>
            <a:ext cx="48006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Anonimização por Substituição</a:t>
            </a:r>
            <a:endParaRPr b="1" lang="pt-BR" sz="28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1014480" y="1291680"/>
            <a:ext cx="81298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Troca do CPF por “X” usando Editor de PDF gratuito: Libreoffice Draw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1588680" y="2148480"/>
            <a:ext cx="7555320" cy="3723120"/>
          </a:xfrm>
          <a:prstGeom prst="rect">
            <a:avLst/>
          </a:prstGeom>
          <a:ln w="0">
            <a:noFill/>
          </a:ln>
        </p:spPr>
      </p:pic>
      <p:sp>
        <p:nvSpPr>
          <p:cNvPr id="206" name=""/>
          <p:cNvSpPr/>
          <p:nvPr/>
        </p:nvSpPr>
        <p:spPr>
          <a:xfrm>
            <a:off x="6938640" y="3606120"/>
            <a:ext cx="914400" cy="35208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7010640" y="4398120"/>
            <a:ext cx="914400" cy="35208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  <a:ea typeface="Tahoma"/>
              </a:rPr>
              <a:t>Anonimização: </a:t>
            </a:r>
            <a:br>
              <a:rPr sz="3600"/>
            </a:b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Técnica da substituição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1014480" y="1291680"/>
            <a:ext cx="81298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Arquivo &gt; Exportar como &gt; Exportar diretamente como PDF 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587600" y="2149200"/>
            <a:ext cx="7552800" cy="3841200"/>
          </a:xfrm>
          <a:prstGeom prst="rect">
            <a:avLst/>
          </a:prstGeom>
          <a:ln w="0"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1479600" y="3164400"/>
            <a:ext cx="5715000" cy="3644280"/>
          </a:xfrm>
          <a:prstGeom prst="rect">
            <a:avLst/>
          </a:prstGeom>
          <a:ln w="0">
            <a:noFill/>
          </a:ln>
        </p:spPr>
      </p:pic>
      <p:sp>
        <p:nvSpPr>
          <p:cNvPr id="212" name=""/>
          <p:cNvSpPr txBox="1"/>
          <p:nvPr/>
        </p:nvSpPr>
        <p:spPr>
          <a:xfrm rot="16189800">
            <a:off x="-1751760" y="3576600"/>
            <a:ext cx="48006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Anonimização por Substituição</a:t>
            </a:r>
            <a:endParaRPr b="1" lang="pt-BR" sz="28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  <a:ea typeface="Tahoma"/>
              </a:rPr>
              <a:t>Anonimização: </a:t>
            </a:r>
            <a:br>
              <a:rPr sz="3600"/>
            </a:b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Técnica da substituição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1014480" y="1291680"/>
            <a:ext cx="8129880" cy="60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Anonimização segura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1587600" y="2149200"/>
            <a:ext cx="7552800" cy="3841200"/>
          </a:xfrm>
          <a:prstGeom prst="rect">
            <a:avLst/>
          </a:prstGeom>
          <a:ln w="0">
            <a:noFill/>
          </a:ln>
        </p:spPr>
      </p:pic>
      <p:sp>
        <p:nvSpPr>
          <p:cNvPr id="216" name=""/>
          <p:cNvSpPr txBox="1"/>
          <p:nvPr/>
        </p:nvSpPr>
        <p:spPr>
          <a:xfrm rot="16189800">
            <a:off x="-1751760" y="3576600"/>
            <a:ext cx="48006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Anonimização por Substituição</a:t>
            </a:r>
            <a:endParaRPr b="1" lang="pt-BR" sz="28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2"/>
          <a:stretch/>
        </p:blipFill>
        <p:spPr>
          <a:xfrm>
            <a:off x="7315200" y="228600"/>
            <a:ext cx="1828800" cy="182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250520" y="3333240"/>
            <a:ext cx="4724280" cy="2783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Ferramenta para Anonimização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3962520" y="5610960"/>
            <a:ext cx="4495680" cy="12466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marL="457200" indent="0"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600" spc="-1" strike="noStrike">
                <a:solidFill>
                  <a:srgbClr val="003300"/>
                </a:solidFill>
                <a:latin typeface="Bitstream Vera Serif"/>
              </a:rPr>
              <a:t>Prof. Enzo Seraphim</a:t>
            </a:r>
            <a:endParaRPr b="0" lang="en-US" sz="26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20" name="">
            <a:hlinkClick r:id="rId1" action="ppaction://hlinksldjump"/>
          </p:cNvPr>
          <p:cNvSpPr/>
          <p:nvPr/>
        </p:nvSpPr>
        <p:spPr>
          <a:xfrm>
            <a:off x="120600" y="1712520"/>
            <a:ext cx="609480" cy="60948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698400" y="1595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Anonimização por Sobreposição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24" name="">
            <a:hlinkClick r:id="rId3" action="ppaction://hlinksldjump"/>
          </p:cNvPr>
          <p:cNvSpPr/>
          <p:nvPr/>
        </p:nvSpPr>
        <p:spPr>
          <a:xfrm>
            <a:off x="120600" y="3008520"/>
            <a:ext cx="609480" cy="60948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698400" y="2891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Anonimização por Substituição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28" name="">
            <a:hlinkClick r:id="rId5" action="ppaction://hlinksldjump"/>
          </p:cNvPr>
          <p:cNvSpPr/>
          <p:nvPr/>
        </p:nvSpPr>
        <p:spPr>
          <a:xfrm>
            <a:off x="120600" y="416520"/>
            <a:ext cx="609480" cy="60948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698400" y="479880"/>
            <a:ext cx="29718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Contexto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32" name="">
            <a:hlinkClick r:id="rId7" action="ppaction://hlinksldjump"/>
          </p:cNvPr>
          <p:cNvSpPr/>
          <p:nvPr/>
        </p:nvSpPr>
        <p:spPr>
          <a:xfrm>
            <a:off x="120600" y="4376520"/>
            <a:ext cx="609480" cy="60948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698400" y="443988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c9211e"/>
                </a:solidFill>
                <a:latin typeface="Bitstream Vera Serif"/>
                <a:ea typeface="Courier New"/>
              </a:rPr>
              <a:t>Ferramenta Útil</a:t>
            </a:r>
            <a:endParaRPr b="0" lang="pt-BR" sz="2800" spc="-1" strike="noStrike">
              <a:solidFill>
                <a:srgbClr val="c9211e"/>
              </a:solidFill>
              <a:latin typeface="Bitstream Vera Serif"/>
            </a:endParaRPr>
          </a:p>
        </p:txBody>
      </p:sp>
      <p:sp>
        <p:nvSpPr>
          <p:cNvPr id="236" name="">
            <a:hlinkClick r:id="rId9" action="ppaction://hlinksldjump"/>
          </p:cNvPr>
          <p:cNvSpPr/>
          <p:nvPr/>
        </p:nvSpPr>
        <p:spPr>
          <a:xfrm>
            <a:off x="120600" y="5760360"/>
            <a:ext cx="609480" cy="609480"/>
          </a:xfrm>
          <a:prstGeom prst="rect">
            <a:avLst/>
          </a:prstGeom>
          <a:blipFill rotWithShape="0">
            <a:blip r:embed="rId10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698400" y="582372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Considerações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1528200" y="2838600"/>
            <a:ext cx="7586280" cy="4030200"/>
          </a:xfrm>
          <a:prstGeom prst="rect">
            <a:avLst/>
          </a:prstGeom>
          <a:ln w="0">
            <a:noFill/>
          </a:ln>
        </p:spPr>
      </p:pic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dnGrep – dngrep.github.io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1050120" y="895320"/>
            <a:ext cx="8129880" cy="195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(a) Pasta e arquivos de procura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(b) Expressão regular (máscara)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(c) Arquivos encontrados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(d) Exibição do conteúdo do arquivo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43" name=""/>
          <p:cNvSpPr txBox="1"/>
          <p:nvPr/>
        </p:nvSpPr>
        <p:spPr>
          <a:xfrm rot="16189800">
            <a:off x="-1635120" y="3462120"/>
            <a:ext cx="45720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Ferramenta Útil</a:t>
            </a:r>
            <a:endParaRPr b="1" lang="pt-BR" sz="28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sp>
        <p:nvSpPr>
          <p:cNvPr id="244" name=""/>
          <p:cNvSpPr/>
          <p:nvPr/>
        </p:nvSpPr>
        <p:spPr>
          <a:xfrm>
            <a:off x="1515600" y="3259800"/>
            <a:ext cx="5257800" cy="6372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1515600" y="3994200"/>
            <a:ext cx="5257800" cy="14364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1515600" y="5491800"/>
            <a:ext cx="5257800" cy="7884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6930000" y="3259800"/>
            <a:ext cx="2039400" cy="31518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48" name=""/>
          <p:cNvSpPr txBox="1"/>
          <p:nvPr/>
        </p:nvSpPr>
        <p:spPr>
          <a:xfrm>
            <a:off x="2815200" y="3192840"/>
            <a:ext cx="714240" cy="59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3600" spc="-1" strike="noStrike">
                <a:solidFill>
                  <a:srgbClr val="55308d"/>
                </a:solidFill>
                <a:latin typeface="Times New Roman"/>
              </a:rPr>
              <a:t>(a)</a:t>
            </a:r>
            <a:endParaRPr b="0" lang="en-US" sz="36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49" name=""/>
          <p:cNvSpPr txBox="1"/>
          <p:nvPr/>
        </p:nvSpPr>
        <p:spPr>
          <a:xfrm>
            <a:off x="2815200" y="4020840"/>
            <a:ext cx="914400" cy="59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3600" spc="-1" strike="noStrike">
                <a:solidFill>
                  <a:srgbClr val="55308d"/>
                </a:solidFill>
                <a:latin typeface="Times New Roman"/>
              </a:rPr>
              <a:t>(b)</a:t>
            </a:r>
            <a:endParaRPr b="0" lang="en-US" sz="36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50" name=""/>
          <p:cNvSpPr txBox="1"/>
          <p:nvPr/>
        </p:nvSpPr>
        <p:spPr>
          <a:xfrm>
            <a:off x="2815200" y="5460840"/>
            <a:ext cx="914400" cy="59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3600" spc="-1" strike="noStrike">
                <a:solidFill>
                  <a:srgbClr val="55308d"/>
                </a:solidFill>
                <a:latin typeface="Times New Roman"/>
              </a:rPr>
              <a:t>(c)</a:t>
            </a:r>
            <a:endParaRPr b="0" lang="en-US" sz="36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51" name=""/>
          <p:cNvSpPr txBox="1"/>
          <p:nvPr/>
        </p:nvSpPr>
        <p:spPr>
          <a:xfrm>
            <a:off x="6955200" y="3192840"/>
            <a:ext cx="914400" cy="59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3600" spc="-1" strike="noStrike">
                <a:solidFill>
                  <a:srgbClr val="55308d"/>
                </a:solidFill>
                <a:latin typeface="Times New Roman"/>
              </a:rPr>
              <a:t>(d)</a:t>
            </a:r>
            <a:endParaRPr b="0" lang="en-US" sz="3600" spc="-1" strike="noStrike">
              <a:solidFill>
                <a:srgbClr val="0033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1528200" y="2838600"/>
            <a:ext cx="7586280" cy="403020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dnGrep – dngrep.github.io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1050120" y="1003320"/>
            <a:ext cx="8129880" cy="128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Abrir dnGrep, clique nos três pontinho e selecionar a pasta de procura onde está localizado os arquivos a serem verificados.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55" name=""/>
          <p:cNvSpPr txBox="1"/>
          <p:nvPr/>
        </p:nvSpPr>
        <p:spPr>
          <a:xfrm rot="16189800">
            <a:off x="-1635120" y="3462120"/>
            <a:ext cx="45720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Ferramenta Útil</a:t>
            </a:r>
            <a:endParaRPr b="1" lang="pt-BR" sz="28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sp>
        <p:nvSpPr>
          <p:cNvPr id="256" name=""/>
          <p:cNvSpPr/>
          <p:nvPr/>
        </p:nvSpPr>
        <p:spPr>
          <a:xfrm>
            <a:off x="4186800" y="3403800"/>
            <a:ext cx="228600" cy="2772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5536080" y="3395880"/>
            <a:ext cx="1146600" cy="2772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1528200" y="2779200"/>
            <a:ext cx="7615800" cy="4078800"/>
          </a:xfrm>
          <a:prstGeom prst="rect">
            <a:avLst/>
          </a:prstGeom>
          <a:ln w="0">
            <a:noFill/>
          </a:ln>
        </p:spPr>
      </p:pic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dnGrep – dngrep.github.io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1050120" y="1003320"/>
            <a:ext cx="8322480" cy="187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Na opção Expressão Regular, digite em procurar a expressão para CPF ou CNPJ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Bitstream Vera Serif"/>
              </a:rPr>
              <a:t>(\d{3}\.\d{3}\.\d{3}\-\d{2})|(\d{2}\.\d{3}\.\d{3}\/\d{4}\-\d{2})</a:t>
            </a:r>
            <a:endParaRPr b="0" lang="en-US" sz="1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61" name=""/>
          <p:cNvSpPr txBox="1"/>
          <p:nvPr/>
        </p:nvSpPr>
        <p:spPr>
          <a:xfrm rot="16189800">
            <a:off x="-1635120" y="3462120"/>
            <a:ext cx="45720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Ferramenta Útil</a:t>
            </a:r>
            <a:endParaRPr b="1" lang="pt-BR" sz="28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sp>
        <p:nvSpPr>
          <p:cNvPr id="262" name=""/>
          <p:cNvSpPr/>
          <p:nvPr/>
        </p:nvSpPr>
        <p:spPr>
          <a:xfrm>
            <a:off x="2057400" y="4294800"/>
            <a:ext cx="3429000" cy="2772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Normativos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050120" y="859320"/>
            <a:ext cx="8129880" cy="586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3200" spc="-1" strike="noStrike">
                <a:solidFill>
                  <a:srgbClr val="003300"/>
                </a:solidFill>
                <a:latin typeface="Bitstream Vera Serif"/>
              </a:rPr>
              <a:t>Lei Geral de Proteção de Dados Pessoais, Lei nº 13.709/</a:t>
            </a:r>
            <a:r>
              <a:rPr b="1" lang="pt-BR" sz="3200" spc="-1" strike="noStrike">
                <a:solidFill>
                  <a:srgbClr val="c9211e"/>
                </a:solidFill>
                <a:latin typeface="Bitstream Vera Serif"/>
              </a:rPr>
              <a:t>2018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Bitstream Vera Serif"/>
              </a:rPr>
              <a:t>Definição de Anonimização: “utilização de meios técnicos razoáveis e disponíveis no momento do tratamento, por meio dos quais um dado perde a possibilidade de associação, direta ou indireta, a um indivíduo”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0">
              <a:spcBef>
                <a:spcPts val="799"/>
              </a:spcBef>
              <a:buNone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Bitstream Vera Serif"/>
              </a:rPr>
              <a:t> 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18" name=""/>
          <p:cNvSpPr txBox="1"/>
          <p:nvPr/>
        </p:nvSpPr>
        <p:spPr>
          <a:xfrm rot="16189800">
            <a:off x="-924120" y="3304800"/>
            <a:ext cx="314892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7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Contexto</a:t>
            </a:r>
            <a:endParaRPr b="1" lang="pt-BR" sz="27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1528200" y="2779200"/>
            <a:ext cx="7615800" cy="4078800"/>
          </a:xfrm>
          <a:prstGeom prst="rect">
            <a:avLst/>
          </a:prstGeom>
          <a:ln w="0">
            <a:noFill/>
          </a:ln>
        </p:spPr>
      </p:pic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dnGrep – dngrep.github.io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1050120" y="1003320"/>
            <a:ext cx="8322480" cy="187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Clique no Botão Procurar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66" name=""/>
          <p:cNvSpPr txBox="1"/>
          <p:nvPr/>
        </p:nvSpPr>
        <p:spPr>
          <a:xfrm rot="16189800">
            <a:off x="-1635120" y="3462120"/>
            <a:ext cx="45720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Ferramenta Útil</a:t>
            </a:r>
            <a:endParaRPr b="1" lang="pt-BR" sz="28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sp>
        <p:nvSpPr>
          <p:cNvPr id="267" name=""/>
          <p:cNvSpPr/>
          <p:nvPr/>
        </p:nvSpPr>
        <p:spPr>
          <a:xfrm>
            <a:off x="4150800" y="5158800"/>
            <a:ext cx="579600" cy="2772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dnGrep – dngrep.github.io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1050120" y="1003320"/>
            <a:ext cx="8322480" cy="187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Clique no arquivo pdf para mostrar o conteúdo na área de visualização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70" name=""/>
          <p:cNvSpPr txBox="1"/>
          <p:nvPr/>
        </p:nvSpPr>
        <p:spPr>
          <a:xfrm rot="16189800">
            <a:off x="-1635120" y="3462120"/>
            <a:ext cx="45720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Ferramenta Útil</a:t>
            </a:r>
            <a:endParaRPr b="1" lang="pt-BR" sz="28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sp>
        <p:nvSpPr>
          <p:cNvPr id="271" name=""/>
          <p:cNvSpPr/>
          <p:nvPr/>
        </p:nvSpPr>
        <p:spPr>
          <a:xfrm>
            <a:off x="2057400" y="4294800"/>
            <a:ext cx="3429000" cy="2772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1528560" y="2779920"/>
            <a:ext cx="7615440" cy="4078080"/>
          </a:xfrm>
          <a:prstGeom prst="rect">
            <a:avLst/>
          </a:prstGeom>
          <a:ln w="0">
            <a:noFill/>
          </a:ln>
        </p:spPr>
      </p:pic>
      <p:sp>
        <p:nvSpPr>
          <p:cNvPr id="273" name=""/>
          <p:cNvSpPr/>
          <p:nvPr/>
        </p:nvSpPr>
        <p:spPr>
          <a:xfrm>
            <a:off x="1594800" y="5590800"/>
            <a:ext cx="1148400" cy="2772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6858000" y="3200400"/>
            <a:ext cx="2057400" cy="45720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250520" y="3333240"/>
            <a:ext cx="4724280" cy="2783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Ferramenta para Anonimização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ubTitle"/>
          </p:nvPr>
        </p:nvSpPr>
        <p:spPr>
          <a:xfrm>
            <a:off x="3962520" y="5610960"/>
            <a:ext cx="4495680" cy="12466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marL="457200" indent="0"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600" spc="-1" strike="noStrike">
                <a:solidFill>
                  <a:srgbClr val="003300"/>
                </a:solidFill>
                <a:latin typeface="Bitstream Vera Serif"/>
              </a:rPr>
              <a:t>Prof. Enzo Seraphim</a:t>
            </a:r>
            <a:endParaRPr b="0" lang="en-US" sz="26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77" name="">
            <a:hlinkClick r:id="rId1" action="ppaction://hlinksldjump"/>
          </p:cNvPr>
          <p:cNvSpPr/>
          <p:nvPr/>
        </p:nvSpPr>
        <p:spPr>
          <a:xfrm>
            <a:off x="120600" y="1712520"/>
            <a:ext cx="609480" cy="60948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698400" y="1595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Anonimização por Sobreposição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81" name="">
            <a:hlinkClick r:id="rId3" action="ppaction://hlinksldjump"/>
          </p:cNvPr>
          <p:cNvSpPr/>
          <p:nvPr/>
        </p:nvSpPr>
        <p:spPr>
          <a:xfrm>
            <a:off x="120600" y="3008520"/>
            <a:ext cx="609480" cy="60948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698400" y="2891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Anonimização por Substituição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85" name="">
            <a:hlinkClick r:id="rId5" action="ppaction://hlinksldjump"/>
          </p:cNvPr>
          <p:cNvSpPr/>
          <p:nvPr/>
        </p:nvSpPr>
        <p:spPr>
          <a:xfrm>
            <a:off x="120600" y="416520"/>
            <a:ext cx="609480" cy="60948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698400" y="479880"/>
            <a:ext cx="29718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Contexto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89" name="">
            <a:hlinkClick r:id="rId7" action="ppaction://hlinksldjump"/>
          </p:cNvPr>
          <p:cNvSpPr/>
          <p:nvPr/>
        </p:nvSpPr>
        <p:spPr>
          <a:xfrm>
            <a:off x="120600" y="4376520"/>
            <a:ext cx="609480" cy="60948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698400" y="443988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Ferramenta Útil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93" name="">
            <a:hlinkClick r:id="rId9" action="ppaction://hlinksldjump"/>
          </p:cNvPr>
          <p:cNvSpPr/>
          <p:nvPr/>
        </p:nvSpPr>
        <p:spPr>
          <a:xfrm>
            <a:off x="120600" y="5760360"/>
            <a:ext cx="609480" cy="609480"/>
          </a:xfrm>
          <a:prstGeom prst="rect">
            <a:avLst/>
          </a:prstGeom>
          <a:blipFill rotWithShape="0">
            <a:blip r:embed="rId10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698400" y="582372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c9211e"/>
                </a:solidFill>
                <a:latin typeface="Bitstream Vera Serif"/>
                <a:ea typeface="Courier New"/>
              </a:rPr>
              <a:t>Considerações</a:t>
            </a:r>
            <a:endParaRPr b="0" lang="pt-BR" sz="2800" spc="-1" strike="noStrike">
              <a:solidFill>
                <a:srgbClr val="c9211e"/>
              </a:solidFill>
              <a:latin typeface="Bitstream Vera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Divulgação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1050120" y="859320"/>
            <a:ext cx="8129880" cy="586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Bitstream Vera Serif"/>
              </a:rPr>
              <a:t>Divulgar uso de ferramentas gratuitas para edição PDF para anonimização de dados pessoais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Bitstream Vera Serif"/>
              </a:rPr>
              <a:t>Divulgar que a prática de substituição de dados pessoais é segura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Bitstream Vera Serif"/>
              </a:rPr>
              <a:t>Divulgar que ferramentas que ajudam localizar dados sensíveis como dnGrep 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299" name=""/>
          <p:cNvSpPr txBox="1"/>
          <p:nvPr/>
        </p:nvSpPr>
        <p:spPr>
          <a:xfrm rot="16189800">
            <a:off x="-924120" y="3304800"/>
            <a:ext cx="314892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7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Considerações</a:t>
            </a:r>
            <a:endParaRPr b="1" lang="pt-BR" sz="27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FAQ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1050120" y="859320"/>
            <a:ext cx="8129880" cy="128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Bitstream Vera Serif"/>
              </a:rPr>
              <a:t>Informações FAQ – DTI: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Bitstream Vera Serif"/>
              </a:rPr>
              <a:t>https://otrs.unifei.edu.br/otrs/public.pl?Action=PublicFAQExplorer;CategoryID=65</a:t>
            </a:r>
            <a:endParaRPr b="0" lang="en-US" sz="24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302" name=""/>
          <p:cNvSpPr txBox="1"/>
          <p:nvPr/>
        </p:nvSpPr>
        <p:spPr>
          <a:xfrm rot="16189800">
            <a:off x="-924120" y="3304800"/>
            <a:ext cx="314892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7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Considerações</a:t>
            </a:r>
            <a:endParaRPr b="1" lang="pt-BR" sz="27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pic>
        <p:nvPicPr>
          <p:cNvPr id="303" name="" descr=""/>
          <p:cNvPicPr/>
          <p:nvPr/>
        </p:nvPicPr>
        <p:blipFill>
          <a:blip r:embed="rId1"/>
          <a:stretch/>
        </p:blipFill>
        <p:spPr>
          <a:xfrm>
            <a:off x="2057400" y="2210040"/>
            <a:ext cx="5486400" cy="461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"/>
          <p:cNvSpPr txBox="1"/>
          <p:nvPr/>
        </p:nvSpPr>
        <p:spPr>
          <a:xfrm rot="16189800">
            <a:off x="-924120" y="3304800"/>
            <a:ext cx="314892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7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Considerações</a:t>
            </a:r>
            <a:endParaRPr b="1" lang="pt-BR" sz="27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1"/>
          <a:stretch/>
        </p:blipFill>
        <p:spPr>
          <a:xfrm>
            <a:off x="1443600" y="10080"/>
            <a:ext cx="7700400" cy="684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"/>
          <p:cNvSpPr txBox="1"/>
          <p:nvPr/>
        </p:nvSpPr>
        <p:spPr>
          <a:xfrm rot="16189800">
            <a:off x="-924120" y="3304800"/>
            <a:ext cx="314892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7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Considerações</a:t>
            </a:r>
            <a:endParaRPr b="1" lang="pt-BR" sz="27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1425240" y="0"/>
            <a:ext cx="771876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"/>
          <p:cNvSpPr/>
          <p:nvPr/>
        </p:nvSpPr>
        <p:spPr>
          <a:xfrm>
            <a:off x="3924000" y="5985720"/>
            <a:ext cx="457200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algn="ctr">
              <a:lnSpc>
                <a:spcPct val="100000"/>
              </a:lnSpc>
              <a:spcBef>
                <a:spcPts val="8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Prof. Enzo Seraphim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250880" y="3333240"/>
            <a:ext cx="4724280" cy="2783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Ferramenta para Anonimização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Origem do Risco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014120" y="1219320"/>
            <a:ext cx="8129880" cy="563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3200" spc="-1" strike="noStrike">
                <a:solidFill>
                  <a:srgbClr val="003300"/>
                </a:solidFill>
                <a:latin typeface="Bitstream Vera Serif"/>
              </a:rPr>
              <a:t>Protocolo#2022081910207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  <a:p>
            <a:pPr lvl="1" marL="742680" indent="-285480">
              <a:spcBef>
                <a:spcPts val="697"/>
              </a:spcBef>
              <a:buClr>
                <a:srgbClr val="003300"/>
              </a:buClr>
              <a:buFont typeface="Times New Roman"/>
              <a:buChar char="–"/>
              <a:tabLst>
                <a:tab algn="l" pos="171360"/>
                <a:tab algn="l" pos="1085760"/>
                <a:tab algn="l" pos="2000160"/>
                <a:tab algn="l" pos="2914560"/>
                <a:tab algn="l" pos="3828960"/>
                <a:tab algn="l" pos="4743360"/>
                <a:tab algn="l" pos="5657760"/>
                <a:tab algn="l" pos="6572160"/>
                <a:tab algn="l" pos="7486560"/>
                <a:tab algn="l" pos="8400960"/>
                <a:tab algn="l" pos="931536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Agosto/2023 — Comitê LGPD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lvl="1" marL="742680" indent="-285480">
              <a:spcBef>
                <a:spcPts val="697"/>
              </a:spcBef>
              <a:buClr>
                <a:srgbClr val="003300"/>
              </a:buClr>
              <a:buFont typeface="Times New Roman"/>
              <a:buChar char="–"/>
              <a:tabLst>
                <a:tab algn="l" pos="171360"/>
                <a:tab algn="l" pos="1085760"/>
                <a:tab algn="l" pos="2000160"/>
                <a:tab algn="l" pos="2914560"/>
                <a:tab algn="l" pos="3828960"/>
                <a:tab algn="l" pos="4743360"/>
                <a:tab algn="l" pos="5657760"/>
                <a:tab algn="l" pos="6572160"/>
                <a:tab algn="l" pos="7486560"/>
                <a:tab algn="l" pos="8400960"/>
                <a:tab algn="l" pos="931536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Buscar solução para anonimização de dados pessoais nas ferramentas word e adobe acrobat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3200" spc="-1" strike="noStrike">
                <a:solidFill>
                  <a:srgbClr val="003300"/>
                </a:solidFill>
                <a:latin typeface="Bitstream Vera Serif"/>
              </a:rPr>
              <a:t>Protocolo#202304271005 </a:t>
            </a:r>
            <a:endParaRPr b="0" lang="en-US" sz="3200" spc="-1" strike="noStrike">
              <a:solidFill>
                <a:srgbClr val="003300"/>
              </a:solidFill>
              <a:latin typeface="Bitstream Vera Serif"/>
            </a:endParaRPr>
          </a:p>
          <a:p>
            <a:pPr lvl="1" marL="742680" indent="-285480">
              <a:spcBef>
                <a:spcPts val="697"/>
              </a:spcBef>
              <a:buClr>
                <a:srgbClr val="003300"/>
              </a:buClr>
              <a:buFont typeface="Times New Roman"/>
              <a:buChar char="–"/>
              <a:tabLst>
                <a:tab algn="l" pos="171360"/>
                <a:tab algn="l" pos="1085760"/>
                <a:tab algn="l" pos="2000160"/>
                <a:tab algn="l" pos="2914560"/>
                <a:tab algn="l" pos="3828960"/>
                <a:tab algn="l" pos="4743360"/>
                <a:tab algn="l" pos="5657760"/>
                <a:tab algn="l" pos="6572160"/>
                <a:tab algn="l" pos="7486560"/>
                <a:tab algn="l" pos="8400960"/>
                <a:tab algn="l" pos="931536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março/2023 — Usuário informado risco de dados violação de dados pessoais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lvl="1" marL="742680" indent="-285480">
              <a:spcBef>
                <a:spcPts val="697"/>
              </a:spcBef>
              <a:buClr>
                <a:srgbClr val="003300"/>
              </a:buClr>
              <a:buFont typeface="Times New Roman"/>
              <a:buChar char="–"/>
              <a:tabLst>
                <a:tab algn="l" pos="171360"/>
                <a:tab algn="l" pos="1085760"/>
                <a:tab algn="l" pos="2000160"/>
                <a:tab algn="l" pos="2914560"/>
                <a:tab algn="l" pos="3828960"/>
                <a:tab algn="l" pos="4743360"/>
                <a:tab algn="l" pos="5657760"/>
                <a:tab algn="l" pos="6572160"/>
                <a:tab algn="l" pos="7486560"/>
                <a:tab algn="l" pos="8400960"/>
                <a:tab algn="l" pos="931536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Edição de documentos em pdf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21" name=""/>
          <p:cNvSpPr txBox="1"/>
          <p:nvPr/>
        </p:nvSpPr>
        <p:spPr>
          <a:xfrm rot="16189800">
            <a:off x="-924120" y="3304800"/>
            <a:ext cx="314892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7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Contexto</a:t>
            </a:r>
            <a:endParaRPr b="1" lang="pt-BR" sz="27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Normativos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014120" y="1219320"/>
            <a:ext cx="8129880" cy="563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Gestão de Risco UNIFEI </a:t>
            </a:r>
            <a:r>
              <a:rPr b="1" lang="pt-BR" sz="3600" spc="-1" strike="noStrike">
                <a:solidFill>
                  <a:srgbClr val="c9211e"/>
                </a:solidFill>
                <a:latin typeface="Bitstream Vera Serif"/>
              </a:rPr>
              <a:t>2023</a:t>
            </a:r>
            <a:endParaRPr b="0" lang="en-US" sz="3600" spc="-1" strike="noStrike">
              <a:solidFill>
                <a:srgbClr val="003300"/>
              </a:solidFill>
              <a:latin typeface="Bitstream Vera Serif"/>
            </a:endParaRPr>
          </a:p>
          <a:p>
            <a:pPr lvl="1" marL="742680" indent="-285480">
              <a:spcBef>
                <a:spcPts val="697"/>
              </a:spcBef>
              <a:buClr>
                <a:srgbClr val="003300"/>
              </a:buClr>
              <a:buFont typeface="Times New Roman"/>
              <a:buChar char="–"/>
              <a:tabLst>
                <a:tab algn="l" pos="171360"/>
                <a:tab algn="l" pos="1085760"/>
                <a:tab algn="l" pos="2000160"/>
                <a:tab algn="l" pos="2914560"/>
                <a:tab algn="l" pos="3828960"/>
                <a:tab algn="l" pos="4743360"/>
                <a:tab algn="l" pos="5657760"/>
                <a:tab algn="l" pos="6572160"/>
                <a:tab algn="l" pos="7486560"/>
                <a:tab algn="l" pos="8400960"/>
                <a:tab algn="l" pos="931536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Prevenção de Risco tratado pela DTI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Risco: Violação de Dados Pessoais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  <a:ea typeface="Tahoma"/>
              </a:rPr>
              <a:t>Ação: </a:t>
            </a: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Anonimização</a:t>
            </a: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 Dados Pessoais 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  <a:ea typeface="Tahoma"/>
              </a:rPr>
              <a:t>Porque: Legislação (</a:t>
            </a: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nº 13.709/</a:t>
            </a:r>
            <a:r>
              <a:rPr b="1" lang="pt-BR" sz="3600" spc="-1" strike="noStrike">
                <a:solidFill>
                  <a:srgbClr val="c9211e"/>
                </a:solidFill>
                <a:latin typeface="Bitstream Vera Serif"/>
              </a:rPr>
              <a:t>2018</a:t>
            </a: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)</a:t>
            </a:r>
            <a:r>
              <a:rPr b="1" lang="pt-BR" sz="2800" spc="-1" strike="noStrike">
                <a:solidFill>
                  <a:srgbClr val="c9211e"/>
                </a:solidFill>
                <a:latin typeface="Bitstream Vera Serif"/>
              </a:rPr>
              <a:t> </a:t>
            </a: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estabelece proteção aos dados pessoais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24" name=""/>
          <p:cNvSpPr txBox="1"/>
          <p:nvPr/>
        </p:nvSpPr>
        <p:spPr>
          <a:xfrm rot="16189800">
            <a:off x="-924120" y="3304800"/>
            <a:ext cx="314892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7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Contexto</a:t>
            </a:r>
            <a:endParaRPr b="1" lang="pt-BR" sz="27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Tratamento do risco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014120" y="1219320"/>
            <a:ext cx="8129880" cy="563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Como tratar o risco: 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lvl="1" marL="742680" indent="-285480">
              <a:spcBef>
                <a:spcPts val="697"/>
              </a:spcBef>
              <a:buClr>
                <a:srgbClr val="003300"/>
              </a:buClr>
              <a:buFont typeface="Times New Roman"/>
              <a:buChar char="–"/>
              <a:tabLst>
                <a:tab algn="l" pos="171360"/>
                <a:tab algn="l" pos="1085760"/>
                <a:tab algn="l" pos="2000160"/>
                <a:tab algn="l" pos="2914560"/>
                <a:tab algn="l" pos="3828960"/>
                <a:tab algn="l" pos="4743360"/>
                <a:tab algn="l" pos="5657760"/>
                <a:tab algn="l" pos="6572160"/>
                <a:tab algn="l" pos="7486560"/>
                <a:tab algn="l" pos="8400960"/>
                <a:tab algn="l" pos="931536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  <a:ea typeface="Tahoma"/>
              </a:rPr>
              <a:t>(1) Estudo sobre ferramentas gratuitas de softwares de a</a:t>
            </a:r>
            <a:r>
              <a:rPr b="0" lang="pt-BR" sz="2800" spc="-1" strike="noStrike">
                <a:solidFill>
                  <a:srgbClr val="000000"/>
                </a:solidFill>
                <a:latin typeface="Bitstream Vera Serif"/>
              </a:rPr>
              <a:t>nonimização</a:t>
            </a: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 de dados - DTI. 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lvl="1" marL="742680" indent="-285480">
              <a:spcBef>
                <a:spcPts val="697"/>
              </a:spcBef>
              <a:buClr>
                <a:srgbClr val="003300"/>
              </a:buClr>
              <a:buFont typeface="Times New Roman"/>
              <a:buChar char="–"/>
              <a:tabLst>
                <a:tab algn="l" pos="171360"/>
                <a:tab algn="l" pos="1085760"/>
                <a:tab algn="l" pos="2000160"/>
                <a:tab algn="l" pos="2914560"/>
                <a:tab algn="l" pos="3828960"/>
                <a:tab algn="l" pos="4743360"/>
                <a:tab algn="l" pos="5657760"/>
                <a:tab algn="l" pos="6572160"/>
                <a:tab algn="l" pos="7486560"/>
                <a:tab algn="l" pos="8400960"/>
                <a:tab algn="l" pos="931536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(2) Divulgação da Ferramenta – DTI, LGPD e SECOM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Sem Custo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27" name=""/>
          <p:cNvSpPr txBox="1"/>
          <p:nvPr/>
        </p:nvSpPr>
        <p:spPr>
          <a:xfrm rot="16189800">
            <a:off x="-924120" y="3304800"/>
            <a:ext cx="314892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7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Bitstream Vera Serif"/>
                <a:ea typeface="Courier New"/>
              </a:rPr>
              <a:t>Contexto</a:t>
            </a:r>
            <a:endParaRPr b="1" lang="pt-BR" sz="27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250520" y="3333240"/>
            <a:ext cx="4724280" cy="27835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Ferramenta para Anonimização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3962520" y="5610960"/>
            <a:ext cx="4495680" cy="12466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marL="457200" indent="0" algn="ctr">
              <a:lnSpc>
                <a:spcPct val="100000"/>
              </a:lnSpc>
              <a:spcBef>
                <a:spcPts val="8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600" spc="-1" strike="noStrike">
                <a:solidFill>
                  <a:srgbClr val="003300"/>
                </a:solidFill>
                <a:latin typeface="Bitstream Vera Serif"/>
              </a:rPr>
              <a:t>Prof. Enzo Seraphim</a:t>
            </a:r>
            <a:endParaRPr b="0" lang="en-US" sz="26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30" name="">
            <a:hlinkClick r:id="rId1" action="ppaction://hlinksldjump"/>
          </p:cNvPr>
          <p:cNvSpPr/>
          <p:nvPr/>
        </p:nvSpPr>
        <p:spPr>
          <a:xfrm>
            <a:off x="120600" y="1712520"/>
            <a:ext cx="609480" cy="60948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120600" y="1712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698400" y="1595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c9211e"/>
                </a:solidFill>
                <a:latin typeface="Bitstream Vera Serif"/>
              </a:rPr>
              <a:t>Anonimização por Sobreposição</a:t>
            </a:r>
            <a:endParaRPr b="0" lang="pt-BR" sz="2800" spc="-1" strike="noStrike">
              <a:solidFill>
                <a:srgbClr val="c9211e"/>
              </a:solidFill>
              <a:latin typeface="Bitstream Vera Serif"/>
            </a:endParaRPr>
          </a:p>
        </p:txBody>
      </p:sp>
      <p:sp>
        <p:nvSpPr>
          <p:cNvPr id="134" name="">
            <a:hlinkClick r:id="rId3" action="ppaction://hlinksldjump"/>
          </p:cNvPr>
          <p:cNvSpPr/>
          <p:nvPr/>
        </p:nvSpPr>
        <p:spPr>
          <a:xfrm>
            <a:off x="120600" y="3008520"/>
            <a:ext cx="609480" cy="60948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120600" y="3008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98400" y="2891880"/>
            <a:ext cx="3645000" cy="8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Anonimização por Substituição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38" name="">
            <a:hlinkClick r:id="rId5" action="ppaction://hlinksldjump"/>
          </p:cNvPr>
          <p:cNvSpPr/>
          <p:nvPr/>
        </p:nvSpPr>
        <p:spPr>
          <a:xfrm>
            <a:off x="120600" y="416520"/>
            <a:ext cx="609480" cy="60948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120600" y="41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698400" y="479880"/>
            <a:ext cx="29718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-1" strike="noStrike">
                <a:solidFill>
                  <a:srgbClr val="003300"/>
                </a:solidFill>
                <a:latin typeface="Bitstream Vera Serif"/>
              </a:rPr>
              <a:t>Contexto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42" name="">
            <a:hlinkClick r:id="rId7" action="ppaction://hlinksldjump"/>
          </p:cNvPr>
          <p:cNvSpPr/>
          <p:nvPr/>
        </p:nvSpPr>
        <p:spPr>
          <a:xfrm>
            <a:off x="120600" y="4376520"/>
            <a:ext cx="609480" cy="60948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120600" y="437652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98400" y="443988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Ferramenta Útil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46" name="">
            <a:hlinkClick r:id="rId9" action="ppaction://hlinksldjump"/>
          </p:cNvPr>
          <p:cNvSpPr/>
          <p:nvPr/>
        </p:nvSpPr>
        <p:spPr>
          <a:xfrm>
            <a:off x="120600" y="5760360"/>
            <a:ext cx="609480" cy="609480"/>
          </a:xfrm>
          <a:prstGeom prst="rect">
            <a:avLst/>
          </a:prstGeom>
          <a:blipFill rotWithShape="0">
            <a:blip r:embed="rId10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120600" y="5760360"/>
            <a:ext cx="611280" cy="610920"/>
          </a:xfrm>
          <a:custGeom>
            <a:avLst/>
            <a:gdLst/>
            <a:ahLst/>
            <a:rect l="l" t="t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pt-BR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698400" y="5823720"/>
            <a:ext cx="365760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90000"/>
              </a:lnSpc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800" spc="1" strike="noStrike">
                <a:solidFill>
                  <a:srgbClr val="003300"/>
                </a:solidFill>
                <a:latin typeface="Bitstream Vera Serif"/>
                <a:ea typeface="Courier New"/>
              </a:rPr>
              <a:t>Considerações</a:t>
            </a:r>
            <a:endParaRPr b="0" lang="pt-BR" sz="2800" spc="-1" strike="noStrike">
              <a:solidFill>
                <a:srgbClr val="003300"/>
              </a:solidFill>
              <a:latin typeface="Bitstream Vera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  <a:ea typeface="Tahoma"/>
              </a:rPr>
              <a:t>Anonimização:</a:t>
            </a:r>
            <a:br>
              <a:rPr sz="3600"/>
            </a:b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Técnica da sobreposição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51" name=""/>
          <p:cNvSpPr txBox="1"/>
          <p:nvPr/>
        </p:nvSpPr>
        <p:spPr>
          <a:xfrm rot="16189800">
            <a:off x="-1749240" y="3576240"/>
            <a:ext cx="48006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4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Courier New"/>
                <a:ea typeface="Courier New"/>
              </a:rPr>
              <a:t>Anonimização por sobreposição</a:t>
            </a:r>
            <a:endParaRPr b="1" lang="pt-BR" sz="24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600200" y="2152800"/>
            <a:ext cx="7375680" cy="251460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1014480" y="1291680"/>
            <a:ext cx="81298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  <a:ea typeface="Tahoma"/>
              </a:rPr>
              <a:t>Clicar a caneta do Firefox com máximo </a:t>
            </a: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espessura e opacidade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sp>
        <p:nvSpPr>
          <p:cNvPr id="154" name=""/>
          <p:cNvSpPr/>
          <p:nvPr/>
        </p:nvSpPr>
        <p:spPr>
          <a:xfrm>
            <a:off x="8422200" y="2679120"/>
            <a:ext cx="379080" cy="35208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8458200" y="3295800"/>
            <a:ext cx="228600" cy="35208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1014840" y="4892040"/>
            <a:ext cx="8129880" cy="175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Técnica da sobreposição com “quadrados” pode ser feita usando editor PDF não gratuitas: Word, Acrobat Reader (ou Suite)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  <a:ea typeface="Tahoma"/>
              </a:rPr>
              <a:t> </a:t>
            </a:r>
            <a:r>
              <a:rPr b="0" lang="pt-BR" sz="2800" spc="-1" strike="noStrike">
                <a:solidFill>
                  <a:srgbClr val="003300"/>
                </a:solidFill>
                <a:latin typeface="Bitstream Vera Serif"/>
                <a:ea typeface="Tahoma"/>
              </a:rPr>
              <a:t>Editor PDF gratuita: Libreoffice D</a:t>
            </a: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raw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  <a:ea typeface="Tahoma"/>
              </a:rPr>
              <a:t>Anonimização: </a:t>
            </a:r>
            <a:br>
              <a:rPr sz="3600"/>
            </a:b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Técnica da sobreposição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014480" y="1291680"/>
            <a:ext cx="81298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Deslocar a caneta no texto que deseja anonimizar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1602000" y="2152800"/>
            <a:ext cx="7380000" cy="2516400"/>
          </a:xfrm>
          <a:prstGeom prst="rect">
            <a:avLst/>
          </a:prstGeom>
          <a:ln w="0">
            <a:noFill/>
          </a:ln>
        </p:spPr>
      </p:pic>
      <p:sp>
        <p:nvSpPr>
          <p:cNvPr id="160" name=""/>
          <p:cNvSpPr/>
          <p:nvPr/>
        </p:nvSpPr>
        <p:spPr>
          <a:xfrm>
            <a:off x="6070320" y="3724920"/>
            <a:ext cx="1750680" cy="35208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6070320" y="4408920"/>
            <a:ext cx="1750680" cy="35208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162" name=""/>
          <p:cNvSpPr txBox="1"/>
          <p:nvPr/>
        </p:nvSpPr>
        <p:spPr>
          <a:xfrm rot="16189800">
            <a:off x="-1751760" y="3576600"/>
            <a:ext cx="48006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4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Courier New"/>
                <a:ea typeface="Courier New"/>
              </a:rPr>
              <a:t>Anonimização por sobreposição</a:t>
            </a:r>
            <a:endParaRPr b="1" lang="pt-BR" sz="24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523880" y="-51840"/>
            <a:ext cx="7391520" cy="11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pc="-1" strike="noStrike">
                <a:solidFill>
                  <a:srgbClr val="cc0000"/>
                </a:solidFill>
                <a:latin typeface="Bitstream Vera Serif"/>
                <a:ea typeface="Tahoma"/>
              </a:rPr>
              <a:t>Anonimização: </a:t>
            </a:r>
            <a:br>
              <a:rPr sz="3600"/>
            </a:br>
            <a:r>
              <a:rPr b="1" lang="pt-BR" sz="3600" spc="-1" strike="noStrike">
                <a:solidFill>
                  <a:srgbClr val="cc0000"/>
                </a:solidFill>
                <a:latin typeface="Bitstream Vera Serif"/>
              </a:rPr>
              <a:t>Técnica da sobreposição</a:t>
            </a:r>
            <a:endParaRPr b="1" lang="en-US" sz="3600" spc="-1" strike="noStrike">
              <a:solidFill>
                <a:srgbClr val="cc0000"/>
              </a:solidFill>
              <a:latin typeface="Bitstream Vera Serif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1014480" y="1291680"/>
            <a:ext cx="81298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2720" indent="-342720">
              <a:spcBef>
                <a:spcPts val="799"/>
              </a:spcBef>
              <a:buClr>
                <a:srgbClr val="cc0000"/>
              </a:buClr>
              <a:buSzPct val="70000"/>
              <a:buFont typeface="Monotype Sorts" charset="2"/>
              <a:buChar char=""/>
              <a:tabLst>
                <a:tab algn="l" pos="571320"/>
                <a:tab algn="l" pos="1485720"/>
                <a:tab algn="l" pos="2400120"/>
                <a:tab algn="l" pos="3314520"/>
                <a:tab algn="l" pos="4228920"/>
                <a:tab algn="l" pos="5143320"/>
                <a:tab algn="l" pos="6057720"/>
                <a:tab algn="l" pos="6972120"/>
                <a:tab algn="l" pos="7886520"/>
                <a:tab algn="l" pos="8800920"/>
                <a:tab algn="l" pos="9715320"/>
              </a:tabLst>
            </a:pPr>
            <a:r>
              <a:rPr b="0" lang="pt-BR" sz="2800" spc="-1" strike="noStrike">
                <a:solidFill>
                  <a:srgbClr val="003300"/>
                </a:solidFill>
                <a:latin typeface="Bitstream Vera Serif"/>
              </a:rPr>
              <a:t>Clicar na ícone de salvar e selecionar diretório</a:t>
            </a:r>
            <a:endParaRPr b="0" lang="en-US" sz="2800" spc="-1" strike="noStrike">
              <a:solidFill>
                <a:srgbClr val="003300"/>
              </a:solidFill>
              <a:latin typeface="Bitstream Vera Serif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1602000" y="2152800"/>
            <a:ext cx="7380000" cy="2516400"/>
          </a:xfrm>
          <a:prstGeom prst="rect">
            <a:avLst/>
          </a:prstGeom>
          <a:ln w="0">
            <a:noFill/>
          </a:ln>
        </p:spPr>
      </p:pic>
      <p:sp>
        <p:nvSpPr>
          <p:cNvPr id="166" name=""/>
          <p:cNvSpPr/>
          <p:nvPr/>
        </p:nvSpPr>
        <p:spPr>
          <a:xfrm>
            <a:off x="8037000" y="2707200"/>
            <a:ext cx="228600" cy="352080"/>
          </a:xfrm>
          <a:prstGeom prst="rect">
            <a:avLst/>
          </a:prstGeom>
          <a:noFill/>
          <a:ln w="3600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000" rIns="108000" tIns="63000" bIns="63000" anchor="ctr">
            <a:noAutofit/>
          </a:bodyPr>
          <a:p>
            <a:endParaRPr b="0" lang="en-US" sz="2400" spc="-1" strike="noStrike">
              <a:solidFill>
                <a:srgbClr val="003300"/>
              </a:solidFill>
              <a:latin typeface="Times New Roman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1476720" y="3200400"/>
            <a:ext cx="5702400" cy="3576240"/>
          </a:xfrm>
          <a:prstGeom prst="rect">
            <a:avLst/>
          </a:prstGeom>
          <a:ln w="0">
            <a:noFill/>
          </a:ln>
        </p:spPr>
      </p:pic>
      <p:sp>
        <p:nvSpPr>
          <p:cNvPr id="168" name=""/>
          <p:cNvSpPr txBox="1"/>
          <p:nvPr/>
        </p:nvSpPr>
        <p:spPr>
          <a:xfrm rot="16189800">
            <a:off x="-1751760" y="3576600"/>
            <a:ext cx="4800600" cy="3909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400" spc="1" strike="noStrike">
                <a:ln w="9360">
                  <a:solidFill>
                    <a:srgbClr val="003399"/>
                  </a:solidFill>
                  <a:miter/>
                </a:ln>
                <a:solidFill>
                  <a:srgbClr val="003399"/>
                </a:solidFill>
                <a:latin typeface="Courier New"/>
                <a:ea typeface="Courier New"/>
              </a:rPr>
              <a:t>Anonimização por sobreposição</a:t>
            </a:r>
            <a:endParaRPr b="1" lang="pt-BR" sz="2400" spc="1" strike="noStrike">
              <a:ln w="9360">
                <a:solidFill>
                  <a:srgbClr val="003399"/>
                </a:solidFill>
                <a:miter/>
              </a:ln>
              <a:solidFill>
                <a:srgbClr val="003399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4871</TotalTime>
  <Application>LibreOffice/7.5.0.3$Windows_X86_64 LibreOffice_project/c21113d003cd3efa8c53188764377a8272d9d6de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2000-05-09T17:15:00Z</dcterms:created>
  <dc:creator>Windows 98</dc:creator>
  <dc:description/>
  <dc:language>en-US</dc:language>
  <cp:lastModifiedBy/>
  <cp:lastPrinted>2000-08-09T22:19:55Z</cp:lastPrinted>
  <dcterms:modified xsi:type="dcterms:W3CDTF">2023-06-02T14:54:29Z</dcterms:modified>
  <cp:revision>523</cp:revision>
  <dc:subject/>
  <dc:title>[Nome da empresa]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